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研究企画課　古川" initials="古川" lastIdx="3" clrIdx="0">
    <p:extLst>
      <p:ext uri="{19B8F6BF-5375-455C-9EA6-DF929625EA0E}">
        <p15:presenceInfo xmlns:p15="http://schemas.microsoft.com/office/powerpoint/2012/main" userId="研究企画課　古川"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7400"/>
    <a:srgbClr val="005800"/>
    <a:srgbClr val="009E00"/>
    <a:srgbClr val="00CC00"/>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111" d="100"/>
          <a:sy n="111" d="100"/>
        </p:scale>
        <p:origin x="1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38524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123921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28291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129761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202458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346413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254273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437198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190408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234103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ADFAD1-BD40-4CE5-BC8E-D58DF21AD246}"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297910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Master Title Formatting</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Master Text Formatting</a:t>
            </a:r>
          </a:p>
          <a:p>
            <a:pPr lvl="1"/>
            <a:r>
              <a:rPr lang="en-US" altLang="ja-JP"/>
              <a:t>Second </a:t>
            </a:r>
            <a:r>
              <a:rPr lang="ja-JP" altLang="en-US"/>
              <a:t>Level</a:t>
            </a:r>
          </a:p>
          <a:p>
            <a:pPr lvl="2"/>
            <a:r>
              <a:rPr lang="en-US" altLang="ja-JP"/>
              <a:t>Third </a:t>
            </a:r>
            <a:r>
              <a:rPr lang="ja-JP" altLang="en-US"/>
              <a:t>Level</a:t>
            </a:r>
          </a:p>
          <a:p>
            <a:pPr lvl="3"/>
            <a:r>
              <a:rPr lang="en-US" altLang="ja-JP"/>
              <a:t>4th </a:t>
            </a:r>
            <a:r>
              <a:rPr lang="ja-JP" altLang="en-US"/>
              <a:t>level</a:t>
            </a:r>
          </a:p>
          <a:p>
            <a:pPr lvl="4"/>
            <a:r>
              <a:rPr lang="en-US" altLang="ja-JP"/>
              <a:t>5th </a:t>
            </a:r>
            <a:r>
              <a:rPr lang="ja-JP" altLang="en-US"/>
              <a:t>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DFAD1-BD40-4CE5-BC8E-D58DF21AD246}" type="datetimeFigureOut">
              <a:rPr kumimoji="1" lang="ja-JP" altLang="en-US" smtClean="0"/>
              <a:t>2024/5/13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4482D-3702-4003-A05F-C88F3C8935C2}" type="slidenum">
              <a:rPr kumimoji="1" lang="ja-JP" altLang="en-US" smtClean="0"/>
              <a:t>‹#›</a:t>
            </a:fld>
            <a:endParaRPr kumimoji="1" lang="ja-JP" altLang="en-US"/>
          </a:p>
        </p:txBody>
      </p:sp>
    </p:spTree>
    <p:extLst>
      <p:ext uri="{BB962C8B-B14F-4D97-AF65-F5344CB8AC3E}">
        <p14:creationId xmlns:p14="http://schemas.microsoft.com/office/powerpoint/2010/main" val="1679425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9184" y="140295"/>
            <a:ext cx="8485632" cy="401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ＭＳ Ｐゴシック" panose="020B0600070205080204" pitchFamily="50" charset="-128"/>
                <a:ea typeface="ＭＳ Ｐゴシック" panose="020B0600070205080204" pitchFamily="50" charset="-128"/>
              </a:rPr>
              <a:t>Ideas and Proposals Contest 2024 for Solving Social Issues</a:t>
            </a:r>
            <a:r>
              <a:rPr lang="ja-JP" altLang="en-US" sz="1400" dirty="0">
                <a:solidFill>
                  <a:schemeClr val="tx1"/>
                </a:solidFill>
                <a:latin typeface="ＭＳ Ｐゴシック" panose="020B0600070205080204" pitchFamily="50" charset="-128"/>
                <a:ea typeface="ＭＳ Ｐゴシック" panose="020B0600070205080204" pitchFamily="50" charset="-128"/>
              </a:rPr>
              <a:t>　Proposal</a:t>
            </a:r>
            <a:endParaRPr kumimoji="1" lang="en-US" altLang="ja-JP" sz="1400" dirty="0">
              <a:solidFill>
                <a:schemeClr val="tx1"/>
              </a:solidFill>
              <a:latin typeface="ＭＳ Ｐゴシック" panose="020B0600070205080204" pitchFamily="50" charset="-128"/>
              <a:ea typeface="ＭＳ Ｐゴシック" panose="020B0600070205080204" pitchFamily="50" charset="-128"/>
              <a:cs typeface="Arial" panose="020B0604020202020204" pitchFamily="34" charset="0"/>
            </a:endParaRPr>
          </a:p>
        </p:txBody>
      </p:sp>
      <p:graphicFrame>
        <p:nvGraphicFramePr>
          <p:cNvPr id="5" name="表 4"/>
          <p:cNvGraphicFramePr>
            <a:graphicFrameLocks noGrp="1"/>
          </p:cNvGraphicFramePr>
          <p:nvPr>
            <p:extLst>
              <p:ext uri="{D42A27DB-BD31-4B8C-83A1-F6EECF244321}">
                <p14:modId xmlns:p14="http://schemas.microsoft.com/office/powerpoint/2010/main" val="1806877724"/>
              </p:ext>
            </p:extLst>
          </p:nvPr>
        </p:nvGraphicFramePr>
        <p:xfrm>
          <a:off x="2668385" y="6489192"/>
          <a:ext cx="6377183" cy="274320"/>
        </p:xfrm>
        <a:graphic>
          <a:graphicData uri="http://schemas.openxmlformats.org/drawingml/2006/table">
            <a:tbl>
              <a:tblPr firstRow="1" bandRow="1">
                <a:tableStyleId>{0505E3EF-67EA-436B-97B2-0124C06EBD24}</a:tableStyleId>
              </a:tblPr>
              <a:tblGrid>
                <a:gridCol w="2200768">
                  <a:extLst>
                    <a:ext uri="{9D8B030D-6E8A-4147-A177-3AD203B41FA5}">
                      <a16:colId xmlns:a16="http://schemas.microsoft.com/office/drawing/2014/main" val="2895830850"/>
                    </a:ext>
                  </a:extLst>
                </a:gridCol>
                <a:gridCol w="4176415">
                  <a:extLst>
                    <a:ext uri="{9D8B030D-6E8A-4147-A177-3AD203B41FA5}">
                      <a16:colId xmlns:a16="http://schemas.microsoft.com/office/drawing/2014/main" val="319988488"/>
                    </a:ext>
                  </a:extLst>
                </a:gridCol>
              </a:tblGrid>
              <a:tr h="0">
                <a:tc>
                  <a:txBody>
                    <a:bodyPr/>
                    <a:lstStyle/>
                    <a:p>
                      <a:pPr algn="ctr"/>
                      <a:r>
                        <a:rPr kumimoji="1" lang="ja-JP" altLang="en-US" sz="1200" b="0" dirty="0"/>
                        <a:t>Applicant Name</a:t>
                      </a:r>
                      <a:endParaRPr kumimoji="1" lang="ja-JP" altLang="en-US"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3625762"/>
                  </a:ext>
                </a:extLst>
              </a:tr>
            </a:tbl>
          </a:graphicData>
        </a:graphic>
      </p:graphicFrame>
      <p:sp>
        <p:nvSpPr>
          <p:cNvPr id="6" name="正方形/長方形 5"/>
          <p:cNvSpPr/>
          <p:nvPr/>
        </p:nvSpPr>
        <p:spPr>
          <a:xfrm>
            <a:off x="329184" y="541669"/>
            <a:ext cx="8485632" cy="58302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chemeClr val="tx1"/>
              </a:solidFill>
              <a:latin typeface="Calibri Light" panose="020F0302020204030204" pitchFamily="34" charset="0"/>
              <a:cs typeface="Calibri Light" panose="020F0302020204030204" pitchFamily="34" charset="0"/>
            </a:endParaRPr>
          </a:p>
        </p:txBody>
      </p:sp>
      <p:sp>
        <p:nvSpPr>
          <p:cNvPr id="8" name="正方形/長方形 7"/>
          <p:cNvSpPr/>
          <p:nvPr/>
        </p:nvSpPr>
        <p:spPr>
          <a:xfrm>
            <a:off x="571379" y="702163"/>
            <a:ext cx="8001241" cy="2575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i="1" dirty="0">
                <a:solidFill>
                  <a:schemeClr val="tx1"/>
                </a:solidFill>
              </a:rPr>
              <a:t>Please explain what social issues you would like to solve and how you will solve them while relating them to your own research activities, and summarize your original ideas and process in no more than 5 pages of Microsoft PowerPoint (PPT). In addition to the PPT, please also submit a PDF file at the time of submission.</a:t>
            </a:r>
          </a:p>
          <a:p>
            <a:endParaRPr kumimoji="1" lang="en-US" altLang="ja-JP" sz="1400" i="1" dirty="0">
              <a:solidFill>
                <a:schemeClr val="tx1"/>
              </a:solidFill>
            </a:endParaRPr>
          </a:p>
          <a:p>
            <a:r>
              <a:rPr kumimoji="1" lang="en-US" altLang="ja-JP" sz="1400" i="1" dirty="0">
                <a:solidFill>
                  <a:schemeClr val="tx1"/>
                </a:solidFill>
              </a:rPr>
              <a:t>When preparing proposals, please be sure to communicate your ideas and proposals for solving social issues to people outside your field of </a:t>
            </a:r>
            <a:r>
              <a:rPr kumimoji="1" lang="en-US" altLang="ja-JP" sz="1400" i="1" dirty="0" err="1">
                <a:solidFill>
                  <a:schemeClr val="tx1"/>
                </a:solidFill>
              </a:rPr>
              <a:t>expertise.Please</a:t>
            </a:r>
            <a:r>
              <a:rPr kumimoji="1" lang="en-US" altLang="ja-JP" sz="1400" i="1" dirty="0">
                <a:solidFill>
                  <a:schemeClr val="tx1"/>
                </a:solidFill>
              </a:rPr>
              <a:t> include ideas and proposals for solving social issues, their impact on society and future prospects, as well as ideas and plans for commercialization and social implementation, if any.</a:t>
            </a:r>
          </a:p>
          <a:p>
            <a:endParaRPr kumimoji="1" lang="en-US" altLang="ja-JP" sz="1400" i="1" dirty="0">
              <a:solidFill>
                <a:schemeClr val="tx1"/>
              </a:solidFill>
            </a:endParaRPr>
          </a:p>
          <a:p>
            <a:r>
              <a:rPr kumimoji="1" lang="ja-JP" altLang="en-US" sz="1400" i="1" dirty="0">
                <a:solidFill>
                  <a:schemeClr val="tx1"/>
                </a:solidFill>
              </a:rPr>
              <a:t>(</a:t>
            </a:r>
            <a:r>
              <a:rPr kumimoji="1" lang="en-US" altLang="ja-JP" sz="1400" i="1" dirty="0">
                <a:solidFill>
                  <a:schemeClr val="tx1"/>
                </a:solidFill>
              </a:rPr>
              <a:t>The instruction written in </a:t>
            </a:r>
            <a:r>
              <a:rPr kumimoji="1" lang="ja-JP" altLang="en-US" sz="1400" i="1" dirty="0">
                <a:solidFill>
                  <a:schemeClr val="tx1"/>
                </a:solidFill>
              </a:rPr>
              <a:t>italicized portion should be erased when prepared.)</a:t>
            </a:r>
            <a:endParaRPr kumimoji="1" lang="en-US" altLang="ja-JP" sz="1400" i="1" dirty="0">
              <a:solidFill>
                <a:schemeClr val="tx1"/>
              </a:solidFill>
            </a:endParaRPr>
          </a:p>
          <a:p>
            <a:endParaRPr kumimoji="1" lang="ja-JP" altLang="en-US" sz="1400" i="1" dirty="0">
              <a:solidFill>
                <a:schemeClr val="tx1"/>
              </a:solidFill>
            </a:endParaRPr>
          </a:p>
        </p:txBody>
      </p:sp>
    </p:spTree>
    <p:extLst>
      <p:ext uri="{BB962C8B-B14F-4D97-AF65-F5344CB8AC3E}">
        <p14:creationId xmlns:p14="http://schemas.microsoft.com/office/powerpoint/2010/main" val="22583274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1093</TotalTime>
  <Words>147</Words>
  <Application>Microsoft Office PowerPoint</Application>
  <PresentationFormat>画面に合わせる (4:3)</PresentationFormat>
  <Paragraphs>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研究企画課　古川</dc:creator>
  <cp:keywords>, docId:E1E09FBDF330DF9669CB0A7E9E40CCE7</cp:keywords>
  <cp:lastModifiedBy>社会共創課</cp:lastModifiedBy>
  <cp:revision>32</cp:revision>
  <cp:lastPrinted>2022-06-08T02:18:04Z</cp:lastPrinted>
  <dcterms:created xsi:type="dcterms:W3CDTF">2022-06-06T01:56:52Z</dcterms:created>
  <dcterms:modified xsi:type="dcterms:W3CDTF">2024-05-13T01:50:06Z</dcterms:modified>
</cp:coreProperties>
</file>